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2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963BD7-62A1-4179-A4E0-FCD86931E57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054DF4-48FE-4C16-B979-05C60D575317}">
      <dgm:prSet phldrT="[Текст]"/>
      <dgm:spPr/>
      <dgm:t>
        <a:bodyPr/>
        <a:lstStyle/>
        <a:p>
          <a:r>
            <a:rPr lang="tt-RU" dirty="0" smtClean="0"/>
            <a:t>“Тамчылар”</a:t>
          </a:r>
          <a:endParaRPr lang="ru-RU" dirty="0"/>
        </a:p>
      </dgm:t>
    </dgm:pt>
    <dgm:pt modelId="{AF808BA4-ADD8-4FB8-B278-A39D0C78702B}" type="parTrans" cxnId="{9BDF27F1-50D3-433B-A8AC-8EA38FBD6D93}">
      <dgm:prSet/>
      <dgm:spPr/>
      <dgm:t>
        <a:bodyPr/>
        <a:lstStyle/>
        <a:p>
          <a:endParaRPr lang="ru-RU"/>
        </a:p>
      </dgm:t>
    </dgm:pt>
    <dgm:pt modelId="{6B622EEA-00F2-4F4E-A85B-DAD87272FC0A}" type="sibTrans" cxnId="{9BDF27F1-50D3-433B-A8AC-8EA38FBD6D93}">
      <dgm:prSet/>
      <dgm:spPr/>
      <dgm:t>
        <a:bodyPr/>
        <a:lstStyle/>
        <a:p>
          <a:endParaRPr lang="ru-RU"/>
        </a:p>
      </dgm:t>
    </dgm:pt>
    <dgm:pt modelId="{0A990AC5-4ED9-462A-AD6E-1DC0C0ABF1B1}">
      <dgm:prSet phldrT="[Текст]"/>
      <dgm:spPr/>
      <dgm:t>
        <a:bodyPr/>
        <a:lstStyle/>
        <a:p>
          <a:r>
            <a:rPr lang="en-US" dirty="0" smtClean="0"/>
            <a:t>I – IV </a:t>
          </a:r>
          <a:r>
            <a:rPr lang="tt-RU" dirty="0" smtClean="0"/>
            <a:t>класс укучылары</a:t>
          </a:r>
          <a:endParaRPr lang="ru-RU" dirty="0"/>
        </a:p>
      </dgm:t>
    </dgm:pt>
    <dgm:pt modelId="{C16099DE-6248-4A39-8DD8-2BD62C9D5CFD}" type="parTrans" cxnId="{C14EF688-16BE-4CCF-9899-6EEE53F81967}">
      <dgm:prSet/>
      <dgm:spPr/>
      <dgm:t>
        <a:bodyPr/>
        <a:lstStyle/>
        <a:p>
          <a:endParaRPr lang="ru-RU"/>
        </a:p>
      </dgm:t>
    </dgm:pt>
    <dgm:pt modelId="{FBCD8BA7-436F-45E0-ADA5-13B64A5FB4D7}" type="sibTrans" cxnId="{C14EF688-16BE-4CCF-9899-6EEE53F81967}">
      <dgm:prSet/>
      <dgm:spPr/>
      <dgm:t>
        <a:bodyPr/>
        <a:lstStyle/>
        <a:p>
          <a:endParaRPr lang="ru-RU"/>
        </a:p>
      </dgm:t>
    </dgm:pt>
    <dgm:pt modelId="{D37DBD56-D10F-4CDB-A5F8-58BE5240DA5D}">
      <dgm:prSet phldrT="[Текст]"/>
      <dgm:spPr/>
      <dgm:t>
        <a:bodyPr/>
        <a:lstStyle/>
        <a:p>
          <a:r>
            <a:rPr lang="tt-RU" dirty="0" smtClean="0"/>
            <a:t>“Гөрләвекләр”</a:t>
          </a:r>
          <a:endParaRPr lang="ru-RU" dirty="0"/>
        </a:p>
      </dgm:t>
    </dgm:pt>
    <dgm:pt modelId="{8EDF9750-4045-4132-AF4A-B4C75C997D2B}" type="parTrans" cxnId="{B08CEE30-D896-416B-B5C3-E57EE8527798}">
      <dgm:prSet/>
      <dgm:spPr/>
      <dgm:t>
        <a:bodyPr/>
        <a:lstStyle/>
        <a:p>
          <a:endParaRPr lang="ru-RU"/>
        </a:p>
      </dgm:t>
    </dgm:pt>
    <dgm:pt modelId="{B794ECF1-72B0-414F-A099-4C75C8A37312}" type="sibTrans" cxnId="{B08CEE30-D896-416B-B5C3-E57EE8527798}">
      <dgm:prSet/>
      <dgm:spPr/>
      <dgm:t>
        <a:bodyPr/>
        <a:lstStyle/>
        <a:p>
          <a:endParaRPr lang="ru-RU"/>
        </a:p>
      </dgm:t>
    </dgm:pt>
    <dgm:pt modelId="{00E7D231-0CF5-40D4-88B5-D8FF061C2A95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smtClean="0"/>
            <a:t>V</a:t>
          </a:r>
          <a:r>
            <a:rPr lang="tt-RU" dirty="0" smtClean="0"/>
            <a:t> – </a:t>
          </a:r>
          <a:r>
            <a:rPr lang="en-US" dirty="0" smtClean="0"/>
            <a:t>VIII</a:t>
          </a:r>
          <a:r>
            <a:rPr lang="tt-RU" dirty="0" smtClean="0"/>
            <a:t> класс укучылары</a:t>
          </a:r>
          <a:endParaRPr lang="ru-RU" dirty="0" smtClean="0"/>
        </a:p>
        <a:p>
          <a:pPr marL="285750" indent="0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B612CCB5-3387-4308-8040-AA08F6D75E40}" type="parTrans" cxnId="{B4E3F6AE-B178-484A-A01C-B603ABFBC462}">
      <dgm:prSet/>
      <dgm:spPr/>
      <dgm:t>
        <a:bodyPr/>
        <a:lstStyle/>
        <a:p>
          <a:endParaRPr lang="ru-RU"/>
        </a:p>
      </dgm:t>
    </dgm:pt>
    <dgm:pt modelId="{637F01D6-B6B3-4485-AF3B-ACC1D3DD9469}" type="sibTrans" cxnId="{B4E3F6AE-B178-484A-A01C-B603ABFBC462}">
      <dgm:prSet/>
      <dgm:spPr/>
      <dgm:t>
        <a:bodyPr/>
        <a:lstStyle/>
        <a:p>
          <a:endParaRPr lang="ru-RU"/>
        </a:p>
      </dgm:t>
    </dgm:pt>
    <dgm:pt modelId="{AC6BDBFD-3092-4E21-BA4C-7EC49C056EC6}">
      <dgm:prSet phldrT="[Текст]"/>
      <dgm:spPr/>
      <dgm:t>
        <a:bodyPr/>
        <a:lstStyle/>
        <a:p>
          <a:r>
            <a:rPr lang="tt-RU" dirty="0" smtClean="0"/>
            <a:t>“Ташкыннар”</a:t>
          </a:r>
          <a:endParaRPr lang="ru-RU" dirty="0"/>
        </a:p>
      </dgm:t>
    </dgm:pt>
    <dgm:pt modelId="{A2D1BA97-E0A8-40F6-9EB0-AFA8945ECC9B}" type="parTrans" cxnId="{8E1559D9-974E-4DA2-AA6A-FAFDEF26BD0F}">
      <dgm:prSet/>
      <dgm:spPr/>
      <dgm:t>
        <a:bodyPr/>
        <a:lstStyle/>
        <a:p>
          <a:endParaRPr lang="ru-RU"/>
        </a:p>
      </dgm:t>
    </dgm:pt>
    <dgm:pt modelId="{93DF4B49-491E-483E-A2D8-B9780F6F2384}" type="sibTrans" cxnId="{8E1559D9-974E-4DA2-AA6A-FAFDEF26BD0F}">
      <dgm:prSet/>
      <dgm:spPr/>
      <dgm:t>
        <a:bodyPr/>
        <a:lstStyle/>
        <a:p>
          <a:endParaRPr lang="ru-RU"/>
        </a:p>
      </dgm:t>
    </dgm:pt>
    <dgm:pt modelId="{E1F73498-5164-4E31-93D3-484E68996192}">
      <dgm:prSet phldrT="[Текст]"/>
      <dgm:spPr/>
      <dgm:t>
        <a:bodyPr/>
        <a:lstStyle/>
        <a:p>
          <a:r>
            <a:rPr lang="en-US" dirty="0" smtClean="0"/>
            <a:t>I</a:t>
          </a:r>
          <a:r>
            <a:rPr lang="tt-RU" dirty="0" smtClean="0"/>
            <a:t>Х – Х</a:t>
          </a:r>
          <a:r>
            <a:rPr lang="en-US" dirty="0" smtClean="0"/>
            <a:t>I</a:t>
          </a:r>
          <a:r>
            <a:rPr lang="tt-RU" dirty="0" smtClean="0"/>
            <a:t> класс укучылары</a:t>
          </a:r>
          <a:endParaRPr lang="ru-RU" dirty="0"/>
        </a:p>
      </dgm:t>
    </dgm:pt>
    <dgm:pt modelId="{D3192075-7F59-4FDC-A04A-74644D889749}" type="parTrans" cxnId="{057D6A3B-B54E-43A6-AE77-F31E7625E913}">
      <dgm:prSet/>
      <dgm:spPr/>
      <dgm:t>
        <a:bodyPr/>
        <a:lstStyle/>
        <a:p>
          <a:endParaRPr lang="ru-RU"/>
        </a:p>
      </dgm:t>
    </dgm:pt>
    <dgm:pt modelId="{B1F8EA96-E1A0-4127-88A9-E6B0A085DF6A}" type="sibTrans" cxnId="{057D6A3B-B54E-43A6-AE77-F31E7625E913}">
      <dgm:prSet/>
      <dgm:spPr/>
      <dgm:t>
        <a:bodyPr/>
        <a:lstStyle/>
        <a:p>
          <a:endParaRPr lang="ru-RU"/>
        </a:p>
      </dgm:t>
    </dgm:pt>
    <dgm:pt modelId="{D5C3EEB3-BB41-4134-AB98-026B6E0FF404}" type="pres">
      <dgm:prSet presAssocID="{E6963BD7-62A1-4179-A4E0-FCD86931E5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516FAE-270A-45E4-8F04-36150F0B6B1E}" type="pres">
      <dgm:prSet presAssocID="{D4054DF4-48FE-4C16-B979-05C60D575317}" presName="linNode" presStyleCnt="0"/>
      <dgm:spPr/>
    </dgm:pt>
    <dgm:pt modelId="{1B704CA4-867A-4D59-B1A6-76108527CB90}" type="pres">
      <dgm:prSet presAssocID="{D4054DF4-48FE-4C16-B979-05C60D57531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C5173-7B92-4FB1-8F06-DD67E3ABA691}" type="pres">
      <dgm:prSet presAssocID="{D4054DF4-48FE-4C16-B979-05C60D57531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59459-BFB8-47DC-87CF-162B5951CBE9}" type="pres">
      <dgm:prSet presAssocID="{6B622EEA-00F2-4F4E-A85B-DAD87272FC0A}" presName="sp" presStyleCnt="0"/>
      <dgm:spPr/>
    </dgm:pt>
    <dgm:pt modelId="{78700C07-756E-428E-AA24-091C72F8E89F}" type="pres">
      <dgm:prSet presAssocID="{D37DBD56-D10F-4CDB-A5F8-58BE5240DA5D}" presName="linNode" presStyleCnt="0"/>
      <dgm:spPr/>
    </dgm:pt>
    <dgm:pt modelId="{E1D09FD1-AE94-4CCB-9301-E042ED2F656F}" type="pres">
      <dgm:prSet presAssocID="{D37DBD56-D10F-4CDB-A5F8-58BE5240DA5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001D6-AA0F-46ED-BC57-E49BD9FFA7BD}" type="pres">
      <dgm:prSet presAssocID="{D37DBD56-D10F-4CDB-A5F8-58BE5240DA5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7CFAB-478E-4BC8-A069-A285F2C40C48}" type="pres">
      <dgm:prSet presAssocID="{B794ECF1-72B0-414F-A099-4C75C8A37312}" presName="sp" presStyleCnt="0"/>
      <dgm:spPr/>
    </dgm:pt>
    <dgm:pt modelId="{571B8C90-4BB9-4BDA-AE2B-ADAEAD202CC5}" type="pres">
      <dgm:prSet presAssocID="{AC6BDBFD-3092-4E21-BA4C-7EC49C056EC6}" presName="linNode" presStyleCnt="0"/>
      <dgm:spPr/>
    </dgm:pt>
    <dgm:pt modelId="{D73BD15B-7EC8-427B-AE0D-BAE1A891CF5C}" type="pres">
      <dgm:prSet presAssocID="{AC6BDBFD-3092-4E21-BA4C-7EC49C056EC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C7D83-815C-42A6-B188-8AEA6AB50ADF}" type="pres">
      <dgm:prSet presAssocID="{AC6BDBFD-3092-4E21-BA4C-7EC49C056EC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4EF688-16BE-4CCF-9899-6EEE53F81967}" srcId="{D4054DF4-48FE-4C16-B979-05C60D575317}" destId="{0A990AC5-4ED9-462A-AD6E-1DC0C0ABF1B1}" srcOrd="0" destOrd="0" parTransId="{C16099DE-6248-4A39-8DD8-2BD62C9D5CFD}" sibTransId="{FBCD8BA7-436F-45E0-ADA5-13B64A5FB4D7}"/>
    <dgm:cxn modelId="{057D6A3B-B54E-43A6-AE77-F31E7625E913}" srcId="{AC6BDBFD-3092-4E21-BA4C-7EC49C056EC6}" destId="{E1F73498-5164-4E31-93D3-484E68996192}" srcOrd="0" destOrd="0" parTransId="{D3192075-7F59-4FDC-A04A-74644D889749}" sibTransId="{B1F8EA96-E1A0-4127-88A9-E6B0A085DF6A}"/>
    <dgm:cxn modelId="{D3A2B6EE-D51B-43B7-9FC0-9577144C4499}" type="presOf" srcId="{0A990AC5-4ED9-462A-AD6E-1DC0C0ABF1B1}" destId="{C3FC5173-7B92-4FB1-8F06-DD67E3ABA691}" srcOrd="0" destOrd="0" presId="urn:microsoft.com/office/officeart/2005/8/layout/vList5"/>
    <dgm:cxn modelId="{5671BAE3-753F-474D-B84D-F04E572E635B}" type="presOf" srcId="{E6963BD7-62A1-4179-A4E0-FCD86931E57D}" destId="{D5C3EEB3-BB41-4134-AB98-026B6E0FF404}" srcOrd="0" destOrd="0" presId="urn:microsoft.com/office/officeart/2005/8/layout/vList5"/>
    <dgm:cxn modelId="{177C628A-DFE9-45B0-983F-4BE23D6D779F}" type="presOf" srcId="{E1F73498-5164-4E31-93D3-484E68996192}" destId="{DEDC7D83-815C-42A6-B188-8AEA6AB50ADF}" srcOrd="0" destOrd="0" presId="urn:microsoft.com/office/officeart/2005/8/layout/vList5"/>
    <dgm:cxn modelId="{B08CEE30-D896-416B-B5C3-E57EE8527798}" srcId="{E6963BD7-62A1-4179-A4E0-FCD86931E57D}" destId="{D37DBD56-D10F-4CDB-A5F8-58BE5240DA5D}" srcOrd="1" destOrd="0" parTransId="{8EDF9750-4045-4132-AF4A-B4C75C997D2B}" sibTransId="{B794ECF1-72B0-414F-A099-4C75C8A37312}"/>
    <dgm:cxn modelId="{37540177-BC3A-4558-8578-2AEEA086830F}" type="presOf" srcId="{D37DBD56-D10F-4CDB-A5F8-58BE5240DA5D}" destId="{E1D09FD1-AE94-4CCB-9301-E042ED2F656F}" srcOrd="0" destOrd="0" presId="urn:microsoft.com/office/officeart/2005/8/layout/vList5"/>
    <dgm:cxn modelId="{B4E3F6AE-B178-484A-A01C-B603ABFBC462}" srcId="{D37DBD56-D10F-4CDB-A5F8-58BE5240DA5D}" destId="{00E7D231-0CF5-40D4-88B5-D8FF061C2A95}" srcOrd="0" destOrd="0" parTransId="{B612CCB5-3387-4308-8040-AA08F6D75E40}" sibTransId="{637F01D6-B6B3-4485-AF3B-ACC1D3DD9469}"/>
    <dgm:cxn modelId="{9BDF27F1-50D3-433B-A8AC-8EA38FBD6D93}" srcId="{E6963BD7-62A1-4179-A4E0-FCD86931E57D}" destId="{D4054DF4-48FE-4C16-B979-05C60D575317}" srcOrd="0" destOrd="0" parTransId="{AF808BA4-ADD8-4FB8-B278-A39D0C78702B}" sibTransId="{6B622EEA-00F2-4F4E-A85B-DAD87272FC0A}"/>
    <dgm:cxn modelId="{3DD3017E-7FEE-4C4B-A3B5-C6F342F91E20}" type="presOf" srcId="{AC6BDBFD-3092-4E21-BA4C-7EC49C056EC6}" destId="{D73BD15B-7EC8-427B-AE0D-BAE1A891CF5C}" srcOrd="0" destOrd="0" presId="urn:microsoft.com/office/officeart/2005/8/layout/vList5"/>
    <dgm:cxn modelId="{473B0A18-BE94-4D44-9168-70E154D9E9D3}" type="presOf" srcId="{00E7D231-0CF5-40D4-88B5-D8FF061C2A95}" destId="{696001D6-AA0F-46ED-BC57-E49BD9FFA7BD}" srcOrd="0" destOrd="0" presId="urn:microsoft.com/office/officeart/2005/8/layout/vList5"/>
    <dgm:cxn modelId="{43446802-DE11-4181-8C18-54E6609508A5}" type="presOf" srcId="{D4054DF4-48FE-4C16-B979-05C60D575317}" destId="{1B704CA4-867A-4D59-B1A6-76108527CB90}" srcOrd="0" destOrd="0" presId="urn:microsoft.com/office/officeart/2005/8/layout/vList5"/>
    <dgm:cxn modelId="{8E1559D9-974E-4DA2-AA6A-FAFDEF26BD0F}" srcId="{E6963BD7-62A1-4179-A4E0-FCD86931E57D}" destId="{AC6BDBFD-3092-4E21-BA4C-7EC49C056EC6}" srcOrd="2" destOrd="0" parTransId="{A2D1BA97-E0A8-40F6-9EB0-AFA8945ECC9B}" sibTransId="{93DF4B49-491E-483E-A2D8-B9780F6F2384}"/>
    <dgm:cxn modelId="{25C86A43-9C55-4B20-AE24-7DC57D14387B}" type="presParOf" srcId="{D5C3EEB3-BB41-4134-AB98-026B6E0FF404}" destId="{6D516FAE-270A-45E4-8F04-36150F0B6B1E}" srcOrd="0" destOrd="0" presId="urn:microsoft.com/office/officeart/2005/8/layout/vList5"/>
    <dgm:cxn modelId="{5DF84CE0-6D1B-4BCB-81D2-F3A0D6B2BDFC}" type="presParOf" srcId="{6D516FAE-270A-45E4-8F04-36150F0B6B1E}" destId="{1B704CA4-867A-4D59-B1A6-76108527CB90}" srcOrd="0" destOrd="0" presId="urn:microsoft.com/office/officeart/2005/8/layout/vList5"/>
    <dgm:cxn modelId="{4CF50D26-46F5-4A36-940E-6CDE1E4D0FD9}" type="presParOf" srcId="{6D516FAE-270A-45E4-8F04-36150F0B6B1E}" destId="{C3FC5173-7B92-4FB1-8F06-DD67E3ABA691}" srcOrd="1" destOrd="0" presId="urn:microsoft.com/office/officeart/2005/8/layout/vList5"/>
    <dgm:cxn modelId="{F772FC0F-7E06-4AE0-8BE9-528B500613DC}" type="presParOf" srcId="{D5C3EEB3-BB41-4134-AB98-026B6E0FF404}" destId="{38259459-BFB8-47DC-87CF-162B5951CBE9}" srcOrd="1" destOrd="0" presId="urn:microsoft.com/office/officeart/2005/8/layout/vList5"/>
    <dgm:cxn modelId="{FAF05FCD-A114-4C0B-AE5B-40E50CB1F54D}" type="presParOf" srcId="{D5C3EEB3-BB41-4134-AB98-026B6E0FF404}" destId="{78700C07-756E-428E-AA24-091C72F8E89F}" srcOrd="2" destOrd="0" presId="urn:microsoft.com/office/officeart/2005/8/layout/vList5"/>
    <dgm:cxn modelId="{18F23CED-2DA5-45FC-BA1E-FAE80275C9B6}" type="presParOf" srcId="{78700C07-756E-428E-AA24-091C72F8E89F}" destId="{E1D09FD1-AE94-4CCB-9301-E042ED2F656F}" srcOrd="0" destOrd="0" presId="urn:microsoft.com/office/officeart/2005/8/layout/vList5"/>
    <dgm:cxn modelId="{62A1B5F6-413A-4B2F-8DDB-3F51F1FEF204}" type="presParOf" srcId="{78700C07-756E-428E-AA24-091C72F8E89F}" destId="{696001D6-AA0F-46ED-BC57-E49BD9FFA7BD}" srcOrd="1" destOrd="0" presId="urn:microsoft.com/office/officeart/2005/8/layout/vList5"/>
    <dgm:cxn modelId="{2A6B24C9-EF7F-4896-8E3A-C100EDF1F178}" type="presParOf" srcId="{D5C3EEB3-BB41-4134-AB98-026B6E0FF404}" destId="{D557CFAB-478E-4BC8-A069-A285F2C40C48}" srcOrd="3" destOrd="0" presId="urn:microsoft.com/office/officeart/2005/8/layout/vList5"/>
    <dgm:cxn modelId="{0BF60856-B864-4ACC-AF77-DE7A76A830EC}" type="presParOf" srcId="{D5C3EEB3-BB41-4134-AB98-026B6E0FF404}" destId="{571B8C90-4BB9-4BDA-AE2B-ADAEAD202CC5}" srcOrd="4" destOrd="0" presId="urn:microsoft.com/office/officeart/2005/8/layout/vList5"/>
    <dgm:cxn modelId="{8B69427C-7C53-4F01-AA8B-0A92F5DD874F}" type="presParOf" srcId="{571B8C90-4BB9-4BDA-AE2B-ADAEAD202CC5}" destId="{D73BD15B-7EC8-427B-AE0D-BAE1A891CF5C}" srcOrd="0" destOrd="0" presId="urn:microsoft.com/office/officeart/2005/8/layout/vList5"/>
    <dgm:cxn modelId="{266369B8-D5C6-4321-A3A3-D69B6915E826}" type="presParOf" srcId="{571B8C90-4BB9-4BDA-AE2B-ADAEAD202CC5}" destId="{DEDC7D83-815C-42A6-B188-8AEA6AB50AD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FC5173-7B92-4FB1-8F06-DD67E3ABA691}">
      <dsp:nvSpPr>
        <dsp:cNvPr id="0" name=""/>
        <dsp:cNvSpPr/>
      </dsp:nvSpPr>
      <dsp:spPr>
        <a:xfrm rot="5400000">
          <a:off x="3770626" y="-1468290"/>
          <a:ext cx="781721" cy="39166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I – IV </a:t>
          </a:r>
          <a:r>
            <a:rPr lang="tt-RU" sz="2200" kern="1200" dirty="0" smtClean="0"/>
            <a:t>класс укучылары</a:t>
          </a:r>
          <a:endParaRPr lang="ru-RU" sz="2200" kern="1200" dirty="0"/>
        </a:p>
      </dsp:txBody>
      <dsp:txXfrm rot="5400000">
        <a:off x="3770626" y="-1468290"/>
        <a:ext cx="781721" cy="3916693"/>
      </dsp:txXfrm>
    </dsp:sp>
    <dsp:sp modelId="{1B704CA4-867A-4D59-B1A6-76108527CB90}">
      <dsp:nvSpPr>
        <dsp:cNvPr id="0" name=""/>
        <dsp:cNvSpPr/>
      </dsp:nvSpPr>
      <dsp:spPr>
        <a:xfrm>
          <a:off x="0" y="1480"/>
          <a:ext cx="2203140" cy="97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100" kern="1200" dirty="0" smtClean="0"/>
            <a:t>“Тамчылар”</a:t>
          </a:r>
          <a:endParaRPr lang="ru-RU" sz="2100" kern="1200" dirty="0"/>
        </a:p>
      </dsp:txBody>
      <dsp:txXfrm>
        <a:off x="0" y="1480"/>
        <a:ext cx="2203140" cy="977151"/>
      </dsp:txXfrm>
    </dsp:sp>
    <dsp:sp modelId="{696001D6-AA0F-46ED-BC57-E49BD9FFA7BD}">
      <dsp:nvSpPr>
        <dsp:cNvPr id="0" name=""/>
        <dsp:cNvSpPr/>
      </dsp:nvSpPr>
      <dsp:spPr>
        <a:xfrm rot="5400000">
          <a:off x="3770626" y="-442280"/>
          <a:ext cx="781721" cy="39166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200" kern="1200" dirty="0" smtClean="0"/>
            <a:t>V</a:t>
          </a:r>
          <a:r>
            <a:rPr lang="tt-RU" sz="2200" kern="1200" dirty="0" smtClean="0"/>
            <a:t> – </a:t>
          </a:r>
          <a:r>
            <a:rPr lang="en-US" sz="2200" kern="1200" dirty="0" smtClean="0"/>
            <a:t>VIII</a:t>
          </a:r>
          <a:r>
            <a:rPr lang="tt-RU" sz="2200" kern="1200" dirty="0" smtClean="0"/>
            <a:t> класс укучылары</a:t>
          </a:r>
          <a:endParaRPr lang="ru-RU" sz="2200" kern="1200" dirty="0" smtClean="0"/>
        </a:p>
        <a:p>
          <a:pPr marL="285750" lvl="1" indent="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200" kern="1200" dirty="0"/>
        </a:p>
      </dsp:txBody>
      <dsp:txXfrm rot="5400000">
        <a:off x="3770626" y="-442280"/>
        <a:ext cx="781721" cy="3916693"/>
      </dsp:txXfrm>
    </dsp:sp>
    <dsp:sp modelId="{E1D09FD1-AE94-4CCB-9301-E042ED2F656F}">
      <dsp:nvSpPr>
        <dsp:cNvPr id="0" name=""/>
        <dsp:cNvSpPr/>
      </dsp:nvSpPr>
      <dsp:spPr>
        <a:xfrm>
          <a:off x="0" y="1027490"/>
          <a:ext cx="2203140" cy="97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100" kern="1200" dirty="0" smtClean="0"/>
            <a:t>“Гөрләвекләр”</a:t>
          </a:r>
          <a:endParaRPr lang="ru-RU" sz="2100" kern="1200" dirty="0"/>
        </a:p>
      </dsp:txBody>
      <dsp:txXfrm>
        <a:off x="0" y="1027490"/>
        <a:ext cx="2203140" cy="977151"/>
      </dsp:txXfrm>
    </dsp:sp>
    <dsp:sp modelId="{DEDC7D83-815C-42A6-B188-8AEA6AB50ADF}">
      <dsp:nvSpPr>
        <dsp:cNvPr id="0" name=""/>
        <dsp:cNvSpPr/>
      </dsp:nvSpPr>
      <dsp:spPr>
        <a:xfrm rot="5400000">
          <a:off x="3770626" y="583728"/>
          <a:ext cx="781721" cy="39166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I</a:t>
          </a:r>
          <a:r>
            <a:rPr lang="tt-RU" sz="2200" kern="1200" dirty="0" smtClean="0"/>
            <a:t>Х – Х</a:t>
          </a:r>
          <a:r>
            <a:rPr lang="en-US" sz="2200" kern="1200" dirty="0" smtClean="0"/>
            <a:t>I</a:t>
          </a:r>
          <a:r>
            <a:rPr lang="tt-RU" sz="2200" kern="1200" dirty="0" smtClean="0"/>
            <a:t> класс укучылары</a:t>
          </a:r>
          <a:endParaRPr lang="ru-RU" sz="2200" kern="1200" dirty="0"/>
        </a:p>
      </dsp:txBody>
      <dsp:txXfrm rot="5400000">
        <a:off x="3770626" y="583728"/>
        <a:ext cx="781721" cy="3916693"/>
      </dsp:txXfrm>
    </dsp:sp>
    <dsp:sp modelId="{D73BD15B-7EC8-427B-AE0D-BAE1A891CF5C}">
      <dsp:nvSpPr>
        <dsp:cNvPr id="0" name=""/>
        <dsp:cNvSpPr/>
      </dsp:nvSpPr>
      <dsp:spPr>
        <a:xfrm>
          <a:off x="0" y="2053499"/>
          <a:ext cx="2203140" cy="977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100" kern="1200" dirty="0" smtClean="0"/>
            <a:t>“Ташкыннар”</a:t>
          </a:r>
          <a:endParaRPr lang="ru-RU" sz="2100" kern="1200" dirty="0"/>
        </a:p>
      </dsp:txBody>
      <dsp:txXfrm>
        <a:off x="0" y="2053499"/>
        <a:ext cx="2203140" cy="9771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1CEDD-49A6-41BF-9021-7F44DAC04B7F}" type="datetimeFigureOut">
              <a:rPr lang="ru-RU" smtClean="0"/>
              <a:pPr/>
              <a:t>13.12.2014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7A534-DB77-43F2-9740-2EBA190989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9166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7A534-DB77-43F2-9740-2EBA1909890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3F965-D369-4379-945F-4439DB451858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3AEA8-58A7-4DB2-8169-0A3DA96591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0FC3-A1A3-4728-844B-9D5CB5B41F41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D131A-51CA-48E5-9DDD-36A6BCA6E2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AFE4-FE93-4F4E-BE56-20BCAC5FEAD3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85D8A-7964-414E-BB5E-41FC67CD88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CD7582B-B0EF-4A0D-BFC5-F49F73BA6905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D21DF27-E081-4A9C-8D0A-3B75F1D9C6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9E95B-18D2-4F9B-8897-92C5B89AB95F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86FE2-25CE-42FD-A145-230FEAA125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68180-A6EB-4DC3-81DF-19767EEFFA7B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377D-D5ED-4D70-8685-1C97654937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1358E-13C2-4EC5-A6BC-C9588531C3FF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A9AA1-9CEF-48C6-B354-154AD1AD0A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D66ACA4-BE2C-424D-AAE7-5009CB1395CA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8A03A9-E31B-48DD-9A24-C49BF482BA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51A4E-C56F-42E3-B019-53B18C9959F4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C2F66-06E9-46E3-8C4D-5D9FC9F66F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BCED160-7B3D-4BBA-9460-3F974DE32FC7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19DA0B0-B350-425D-91C3-E32EF7777D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73D65BE-6859-4CE6-9636-360DACB1F109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50E5D3F-46CF-478B-AD26-929744028D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6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CBAB87C-A603-424A-AF46-3C41365B6DC3}" type="datetimeFigureOut">
              <a:rPr lang="ru-RU"/>
              <a:pPr>
                <a:defRPr/>
              </a:pPr>
              <a:t>13.12.2014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55C4BF5-584C-47E0-B180-D869362032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67" r:id="rId4"/>
    <p:sldLayoutId id="2147483768" r:id="rId5"/>
    <p:sldLayoutId id="2147483775" r:id="rId6"/>
    <p:sldLayoutId id="2147483769" r:id="rId7"/>
    <p:sldLayoutId id="2147483776" r:id="rId8"/>
    <p:sldLayoutId id="2147483777" r:id="rId9"/>
    <p:sldLayoutId id="2147483770" r:id="rId10"/>
    <p:sldLayoutId id="21474837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DSC001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71584">
            <a:off x="5728801" y="220817"/>
            <a:ext cx="3330423" cy="1468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P1000791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t="-101" r="7738"/>
          <a:stretch>
            <a:fillRect/>
          </a:stretch>
        </p:blipFill>
        <p:spPr bwMode="auto">
          <a:xfrm>
            <a:off x="3000364" y="2428868"/>
            <a:ext cx="3509720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571604" y="1285860"/>
            <a:ext cx="5857916" cy="114300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9541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"Идел"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оешмасы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85720" y="5429264"/>
            <a:ext cx="8501122" cy="10001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36576" tIns="36576" rIns="36576" bIns="36576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</a:rPr>
              <a:t>Девиз:</a:t>
            </a:r>
            <a:r>
              <a:rPr lang="en-US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</a:rPr>
              <a:t> </a:t>
            </a:r>
            <a:r>
              <a:rPr lang="ru-RU" sz="28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Palatino Linotype" pitchFamily="18" charset="0"/>
              </a:rPr>
              <a:t>Якты  йолдыз  булып  янарбыз  йөзгән  чакта  белем  </a:t>
            </a:r>
            <a:r>
              <a:rPr lang="ru-RU" sz="2800" b="1" i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Palatino Linotype" pitchFamily="18" charset="0"/>
              </a:rPr>
              <a:t>күгендә</a:t>
            </a:r>
            <a:endParaRPr lang="ru-RU" sz="2800" b="1" i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Palatino Linotype" pitchFamily="18" charset="0"/>
            </a:endParaRPr>
          </a:p>
          <a:p>
            <a:pPr>
              <a:defRPr/>
            </a:pPr>
            <a:endParaRPr lang="ru-RU" sz="1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</a:endParaRPr>
          </a:p>
          <a:p>
            <a:pPr>
              <a:defRPr/>
            </a:pPr>
            <a:endParaRPr lang="ru-RU" sz="1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</a:endParaRPr>
          </a:p>
          <a:p>
            <a:pPr>
              <a:defRPr/>
            </a:pPr>
            <a:endParaRPr lang="ru-RU" sz="1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ru-RU" sz="1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</a:rPr>
              <a:t>                                                         </a:t>
            </a:r>
          </a:p>
          <a:p>
            <a:pPr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</a:endParaRPr>
          </a:p>
        </p:txBody>
      </p:sp>
      <p:grpSp>
        <p:nvGrpSpPr>
          <p:cNvPr id="10246" name="Group 5"/>
          <p:cNvGrpSpPr>
            <a:grpSpLocks/>
          </p:cNvGrpSpPr>
          <p:nvPr/>
        </p:nvGrpSpPr>
        <p:grpSpPr bwMode="auto">
          <a:xfrm>
            <a:off x="0" y="0"/>
            <a:ext cx="3262313" cy="1223963"/>
            <a:chOff x="112209518" y="106867437"/>
            <a:chExt cx="2691853" cy="227777"/>
          </a:xfrm>
        </p:grpSpPr>
        <p:sp>
          <p:nvSpPr>
            <p:cNvPr id="10247" name="Oval 6"/>
            <p:cNvSpPr>
              <a:spLocks noChangeArrowheads="1" noChangeShapeType="1"/>
            </p:cNvSpPr>
            <p:nvPr/>
          </p:nvSpPr>
          <p:spPr bwMode="auto">
            <a:xfrm>
              <a:off x="112209518" y="106873378"/>
              <a:ext cx="2691853" cy="221836"/>
            </a:xfrm>
            <a:prstGeom prst="ellipse">
              <a:avLst/>
            </a:prstGeom>
            <a:solidFill>
              <a:srgbClr val="0033CC"/>
            </a:solidFill>
            <a:ln w="0" algn="in">
              <a:noFill/>
              <a:round/>
              <a:headEnd/>
              <a:tailEnd/>
            </a:ln>
          </p:spPr>
          <p:txBody>
            <a:bodyPr lIns="36576" tIns="36576" rIns="36576" bIns="36576"/>
            <a:lstStyle/>
            <a:p>
              <a:endParaRPr lang="ru-RU">
                <a:latin typeface="Century Schoolbook" pitchFamily="18" charset="0"/>
              </a:endParaRPr>
            </a:p>
          </p:txBody>
        </p:sp>
        <p:sp>
          <p:nvSpPr>
            <p:cNvPr id="10248" name="Text Box 7"/>
            <p:cNvSpPr txBox="1">
              <a:spLocks noChangeArrowheads="1" noChangeShapeType="1"/>
            </p:cNvSpPr>
            <p:nvPr/>
          </p:nvSpPr>
          <p:spPr bwMode="auto">
            <a:xfrm>
              <a:off x="112271179" y="106867437"/>
              <a:ext cx="2569620" cy="210531"/>
            </a:xfrm>
            <a:prstGeom prst="rect">
              <a:avLst/>
            </a:prstGeom>
            <a:noFill/>
            <a:ln w="0" algn="in">
              <a:noFill/>
              <a:miter lim="800000"/>
              <a:headEnd/>
              <a:tailEnd/>
            </a:ln>
          </p:spPr>
          <p:txBody>
            <a:bodyPr lIns="36195" tIns="36195" rIns="36195" bIns="36195"/>
            <a:lstStyle/>
            <a:p>
              <a:pPr algn="ctr"/>
              <a:r>
                <a:rPr lang="ru-RU" b="1" i="1">
                  <a:solidFill>
                    <a:srgbClr val="FFFFFF"/>
                  </a:solidFill>
                  <a:latin typeface="Times New Roman" pitchFamily="18" charset="0"/>
                </a:rPr>
                <a:t>Татарстан  Республикасының  Яшел  Үзән  районы  Ачасыр  урта  белем  мәктәбе</a:t>
              </a: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428604"/>
            <a:ext cx="8186766" cy="2686056"/>
          </a:xfr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t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Презента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</a:t>
            </a:r>
            <a:r>
              <a:rPr lang="tt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ияне ясауда катнаштылар: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t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Директор урынбасары: Абзалина Г.</a:t>
            </a: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Президент: </a:t>
            </a:r>
            <a:r>
              <a:rPr lang="ru-RU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Бикмуллин</a:t>
            </a: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 Р. (11 класс)</a:t>
            </a:r>
            <a:endParaRPr lang="tt-RU" dirty="0" smtClean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t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Иҗади – эстетик: Кадырова Л. (11 класс)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20" y="142852"/>
            <a:ext cx="8358246" cy="3500462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Оешма  турында  кыскача …                                                     </a:t>
            </a:r>
          </a:p>
          <a:p>
            <a:pPr algn="just"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         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1996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елның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6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декабрендә укучыларның гомуми конференциясендә “Идел” укучылар оешмасы төзелә. Шунда ук оешманың Уставы һәм программасы кабул ителә.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Идел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»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укучылар оешмасының иң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</a:rPr>
              <a:t>югары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</a:rPr>
              <a:t>органы —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укучылар конференциясе. Ул елга бер тапкыр җыела. Оешманың идарә итүче органы булып президент советы тора. Президент конференциядә сайлана. Президент советы айга ике тапкыр җыела. Оешма өч баскычтан тора: </a:t>
            </a:r>
            <a:endParaRPr 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12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dirty="0">
              <a:latin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000100" y="3571876"/>
          <a:ext cx="6119834" cy="3032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285732"/>
          <a:ext cx="8143932" cy="592935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5944878"/>
                <a:gridCol w="2199054"/>
              </a:tblGrid>
              <a:tr h="1482338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3600" b="1" i="1" kern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Президент </a:t>
                      </a:r>
                      <a:endParaRPr lang="ru-RU" sz="3600" b="1" i="1" kern="140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tt-RU" sz="36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3600" b="1" i="1" kern="1400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Бикмуллин</a:t>
                      </a:r>
                      <a:r>
                        <a:rPr lang="ru-RU" sz="36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3600" b="1" i="1" kern="1400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Рәсим</a:t>
                      </a:r>
                      <a:r>
                        <a:rPr lang="tt-RU" sz="36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  <a:endParaRPr lang="ru-RU" sz="36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800" kern="1400" dirty="0"/>
                        <a:t> </a:t>
                      </a:r>
                      <a:endParaRPr lang="ru-RU" sz="8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482338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3600" b="1" i="1" kern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Уку </a:t>
                      </a:r>
                      <a:r>
                        <a:rPr lang="ru-RU" sz="36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– өлгереш</a:t>
                      </a:r>
                    </a:p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tt-RU" sz="36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(Шигабутдинов</a:t>
                      </a:r>
                      <a:r>
                        <a:rPr lang="tt-RU" sz="3600" b="1" i="1" kern="14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Алмаз</a:t>
                      </a:r>
                      <a:r>
                        <a:rPr lang="tt-RU" sz="36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  <a:endParaRPr lang="ru-RU" sz="36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800" kern="1400" dirty="0"/>
                        <a:t> </a:t>
                      </a:r>
                      <a:endParaRPr lang="ru-RU" sz="8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482338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36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Мирас</a:t>
                      </a:r>
                    </a:p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tt-RU" sz="3600" b="1" i="1" kern="140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(Кашапова</a:t>
                      </a:r>
                      <a:r>
                        <a:rPr lang="tt-RU" sz="3600" b="1" i="1" kern="1400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Альфина</a:t>
                      </a:r>
                      <a:r>
                        <a:rPr lang="tt-RU" sz="3600" b="1" i="1" kern="140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3600" b="1" i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800" kern="1400" dirty="0"/>
                        <a:t> </a:t>
                      </a:r>
                      <a:endParaRPr lang="ru-RU" sz="8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482338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3600" b="1" i="1" kern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Иҗади </a:t>
                      </a:r>
                      <a:r>
                        <a:rPr lang="ru-RU" sz="36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– эстетик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tt-RU" sz="3600" b="1" i="1" kern="140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(Гайнуллина</a:t>
                      </a:r>
                      <a:r>
                        <a:rPr lang="tt-RU" sz="3600" b="1" i="1" kern="1400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Илюза</a:t>
                      </a:r>
                      <a:r>
                        <a:rPr lang="tt-RU" sz="3600" b="1" i="1" kern="140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3600" b="1" i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kern="1400" dirty="0"/>
                        <a:t> </a:t>
                      </a:r>
                      <a:endParaRPr lang="ru-RU" sz="7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</a:tbl>
          </a:graphicData>
        </a:graphic>
      </p:graphicFrame>
      <p:pic>
        <p:nvPicPr>
          <p:cNvPr id="1028" name="Picture 4" descr="C:\Users\Марат\Desktop\14553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805"/>
          <a:stretch/>
        </p:blipFill>
        <p:spPr bwMode="auto">
          <a:xfrm>
            <a:off x="7452320" y="1772816"/>
            <a:ext cx="1185317" cy="14401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ат\Desktop\9017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523" y="3356992"/>
            <a:ext cx="1328601" cy="1358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Марат\Desktop\2502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09" r="9753" b="23894"/>
          <a:stretch/>
        </p:blipFill>
        <p:spPr bwMode="auto">
          <a:xfrm>
            <a:off x="6516216" y="332656"/>
            <a:ext cx="1059429" cy="13681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Марат\Desktop\2502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282"/>
          <a:stretch/>
        </p:blipFill>
        <p:spPr bwMode="auto">
          <a:xfrm>
            <a:off x="7308304" y="4869160"/>
            <a:ext cx="1224136" cy="12345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285728"/>
          <a:ext cx="8286808" cy="615978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6035591"/>
                <a:gridCol w="2251217"/>
              </a:tblGrid>
              <a:tr h="118482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32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Экология</a:t>
                      </a:r>
                    </a:p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(Гайнуллин</a:t>
                      </a:r>
                      <a:r>
                        <a:rPr lang="tt-RU" sz="3200" b="1" i="1" kern="14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Нияз</a:t>
                      </a: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  <a:endParaRPr lang="ru-RU" sz="32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800" kern="1400" dirty="0"/>
                        <a:t> </a:t>
                      </a:r>
                      <a:endParaRPr lang="ru-RU" sz="8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184826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3200" b="1" i="1" kern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Спорт </a:t>
                      </a:r>
                      <a:r>
                        <a:rPr lang="ru-RU" sz="32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– сәламәтләндерү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(Яруллин</a:t>
                      </a:r>
                      <a:r>
                        <a:rPr lang="tt-RU" sz="3200" b="1" i="1" kern="14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Нияз</a:t>
                      </a: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  <a:endParaRPr lang="ru-RU" sz="32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kern="1400" dirty="0"/>
                        <a:t> </a:t>
                      </a:r>
                      <a:endParaRPr lang="ru-RU" sz="7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184826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32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Хезмәт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(Ахметшин Илфат)</a:t>
                      </a:r>
                      <a:endParaRPr lang="ru-RU" sz="32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kern="1400" dirty="0"/>
                        <a:t> </a:t>
                      </a:r>
                      <a:endParaRPr lang="ru-RU" sz="7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332924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3200" b="1" i="1" kern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Дуслык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3200" b="1" i="1" kern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 </a:t>
                      </a:r>
                      <a:r>
                        <a:rPr lang="ru-RU" sz="3200" b="1" i="1" kern="14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3200" b="1" i="1" kern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Валиева </a:t>
                      </a:r>
                      <a:r>
                        <a:rPr lang="ru-RU" sz="3200" b="1" i="1" kern="14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Гелюса</a:t>
                      </a:r>
                      <a:r>
                        <a:rPr lang="ru-RU" sz="3200" b="1" i="1" kern="140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32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kern="1400" dirty="0"/>
                        <a:t> </a:t>
                      </a:r>
                      <a:endParaRPr lang="ru-RU" sz="7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  <a:tr h="1184826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ru-RU" sz="3200" b="1" i="1" kern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Гражданлык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tt-RU" sz="3200" b="1" i="1" kern="140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Замалиев</a:t>
                      </a:r>
                      <a:r>
                        <a:rPr lang="tt-RU" sz="3200" b="1" i="1" kern="1400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Рузаль</a:t>
                      </a:r>
                      <a:r>
                        <a:rPr lang="tt-RU" sz="3200" b="1" i="1" kern="140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)</a:t>
                      </a:r>
                      <a:endParaRPr lang="ru-RU" sz="3200" b="1" i="1" kern="14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3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ru-RU" sz="800" kern="1400" dirty="0"/>
                        <a:t> </a:t>
                      </a:r>
                      <a:endParaRPr lang="ru-RU" sz="8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27987" marR="27987" marT="27987" marB="27987"/>
                </a:tc>
              </a:tr>
            </a:tbl>
          </a:graphicData>
        </a:graphic>
      </p:graphicFrame>
      <p:pic>
        <p:nvPicPr>
          <p:cNvPr id="2051" name="Picture 3" descr="C:\Users\Марат\Desktop\2502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7"/>
            <a:ext cx="1104081" cy="1324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ат\Desktop\2502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326"/>
          <a:stretch/>
        </p:blipFill>
        <p:spPr bwMode="auto">
          <a:xfrm>
            <a:off x="7524328" y="1528241"/>
            <a:ext cx="1074635" cy="1230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Марат\Desktop\2502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17" r="7908" b="30677"/>
          <a:stretch/>
        </p:blipFill>
        <p:spPr bwMode="auto">
          <a:xfrm>
            <a:off x="6656745" y="5157192"/>
            <a:ext cx="1107568" cy="12657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358246" cy="85725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“Идел” укучылар оешмасы түбәндәге эшләрне башкара: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501122" cy="4873752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уку-өлгерешне тикшерә; дәреслекләр, көндәлекләр торышын карый; предмет түгәрәкләренә йөрүне күзәтә;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уку әсбаплары, техник чараларның саклануына җавап бирә, ремонт бригадасының эшчәнлеген, кайнар аш белән тәэмин ителүне тикшерә;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дежурлыкны тикшерә, укучыларның формадан йөрүләренә контрольлек итә, мәктәп күләмендә лиейкалар үткәрә;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гомуми чисталык өчен җавап бирә;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газета-журналларга язылуны оештыра;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үзешчән-сәнгать көчләре белән эш алып бара;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7) 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шефлыкны оештыра, группаларга вожатыйлар билгели, шәфкатьлелек рейдлары, экологик өмәләр белән җитәкчелек итә.</a:t>
            </a:r>
            <a:endParaRPr lang="ru-RU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28596" y="285728"/>
            <a:ext cx="8286808" cy="60722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576" tIns="36576" rIns="36576" bIns="36576"/>
          <a:lstStyle/>
          <a:p>
            <a:pPr algn="ctr">
              <a:defRPr/>
            </a:pPr>
            <a:r>
              <a:rPr lang="ru-RU" sz="2800" b="1" i="1" dirty="0">
                <a:solidFill>
                  <a:srgbClr val="0033CC"/>
                </a:solidFill>
                <a:latin typeface="Times New Roman" pitchFamily="18" charset="0"/>
              </a:rPr>
              <a:t>Традицион чаралар:</a:t>
            </a:r>
          </a:p>
          <a:p>
            <a:pPr>
              <a:defRPr/>
            </a:pPr>
            <a:endParaRPr lang="ru-RU" sz="1400" b="1" i="1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1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сентябрь </a:t>
            </a:r>
            <a:r>
              <a:rPr lang="tt-RU" sz="2000" dirty="0">
                <a:solidFill>
                  <a:srgbClr val="000000"/>
                </a:solidFill>
                <a:latin typeface="Palatino Linotype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 Белем көне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Өлкәннәр көне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“Сез иң гүзәл кеше икәнсез” кичәсе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Көз мәҗлесе 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Сөмбелә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»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“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Театр һәм без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”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атналыгы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err="1" smtClean="0">
                <a:solidFill>
                  <a:srgbClr val="000000"/>
                </a:solidFill>
                <a:latin typeface="Palatino Linotype" pitchFamily="18" charset="0"/>
              </a:rPr>
              <a:t>Яңа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ел тамашасы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“Исәнме, кыш!”чаңгы ярышлары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Ягез әле, егетләр!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»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бәйгесе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Аҗаган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»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уены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Ягез әле, кызлар!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» 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бәйгесе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Без </a:t>
            </a:r>
            <a:r>
              <a:rPr lang="ru-RU" sz="2000" dirty="0" err="1">
                <a:solidFill>
                  <a:srgbClr val="000000"/>
                </a:solidFill>
                <a:latin typeface="Palatino Linotype" pitchFamily="18" charset="0"/>
              </a:rPr>
              <a:t>һөнәр </a:t>
            </a:r>
            <a:r>
              <a:rPr lang="ru-RU" sz="2000" dirty="0" err="1" smtClean="0">
                <a:solidFill>
                  <a:srgbClr val="000000"/>
                </a:solidFill>
                <a:latin typeface="Palatino Linotype" pitchFamily="18" charset="0"/>
              </a:rPr>
              <a:t>сайлыйбыз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err="1" smtClean="0">
                <a:solidFill>
                  <a:srgbClr val="000000"/>
                </a:solidFill>
                <a:latin typeface="Palatino Linotype" pitchFamily="18" charset="0"/>
              </a:rPr>
              <a:t>Шаян-шоу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Тукайчылар декадасы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Бөек Җиңү көне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Безнең оешманың туган көне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“</a:t>
            </a:r>
            <a:r>
              <a:rPr lang="ru-RU" sz="2000" dirty="0">
                <a:solidFill>
                  <a:srgbClr val="000000"/>
                </a:solidFill>
                <a:latin typeface="Palatino Linotype" pitchFamily="18" charset="0"/>
              </a:rPr>
              <a:t>Сәламәт тәндә сәламәт акыл</a:t>
            </a:r>
            <a:r>
              <a:rPr lang="en-US" sz="2000" dirty="0">
                <a:solidFill>
                  <a:srgbClr val="000000"/>
                </a:solidFill>
                <a:latin typeface="Palatino Linotype" pitchFamily="18" charset="0"/>
              </a:rPr>
              <a:t>” </a:t>
            </a:r>
            <a:r>
              <a:rPr lang="ru-RU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endParaRPr lang="en-US" sz="20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17412" name="Picture 4" descr="сканирование0042"/>
          <p:cNvPicPr>
            <a:picLocks noChangeAspect="1" noChangeArrowheads="1"/>
          </p:cNvPicPr>
          <p:nvPr/>
        </p:nvPicPr>
        <p:blipFill>
          <a:blip r:embed="rId2" cstate="print"/>
          <a:srcRect l="7143" t="6062" b="9071"/>
          <a:stretch>
            <a:fillRect/>
          </a:stretch>
        </p:blipFill>
        <p:spPr bwMode="auto">
          <a:xfrm>
            <a:off x="4765678" y="3929066"/>
            <a:ext cx="3878260" cy="2286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3" name="Picture 5" descr="C:\Documents and Settings\Администратор\Мои документы\Мои рисунки\Изображение\Изображение 194.jpg"/>
          <p:cNvPicPr>
            <a:picLocks noChangeAspect="1" noChangeArrowheads="1"/>
          </p:cNvPicPr>
          <p:nvPr/>
        </p:nvPicPr>
        <p:blipFill>
          <a:blip r:embed="rId3" cstate="print"/>
          <a:srcRect l="4076" t="8152" r="20514" b="10324"/>
          <a:stretch>
            <a:fillRect/>
          </a:stretch>
        </p:blipFill>
        <p:spPr bwMode="auto">
          <a:xfrm>
            <a:off x="4786314" y="857232"/>
            <a:ext cx="3143272" cy="25485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7467600" cy="85723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бъ</a:t>
            </a:r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ектив аша чаралар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2" descr="C:\Documents and Settings\Администратор\Мои документы\Мои рисунки\Изображение\Изображение 199.jpg"/>
          <p:cNvPicPr>
            <a:picLocks noChangeAspect="1" noChangeArrowheads="1"/>
          </p:cNvPicPr>
          <p:nvPr/>
        </p:nvPicPr>
        <p:blipFill>
          <a:blip r:embed="rId3" cstate="print"/>
          <a:srcRect l="16148" t="21532" r="13873" b="16266"/>
          <a:stretch>
            <a:fillRect/>
          </a:stretch>
        </p:blipFill>
        <p:spPr bwMode="auto">
          <a:xfrm>
            <a:off x="1928813" y="1143000"/>
            <a:ext cx="23574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 descr="C:\Documents and Settings\Администратор\Мои документы\Мои рисунки\Изображение\Изображение 304.jpg"/>
          <p:cNvPicPr>
            <a:picLocks noChangeAspect="1" noChangeArrowheads="1"/>
          </p:cNvPicPr>
          <p:nvPr/>
        </p:nvPicPr>
        <p:blipFill>
          <a:blip r:embed="rId4" cstate="print"/>
          <a:srcRect l="28027"/>
          <a:stretch>
            <a:fillRect/>
          </a:stretch>
        </p:blipFill>
        <p:spPr bwMode="auto">
          <a:xfrm rot="20664718" flipH="1">
            <a:off x="1120775" y="5033963"/>
            <a:ext cx="157638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C:\Documents and Settings\Администратор\Мои документы\Мои рисунки\Изображение\Изображение 587.jpg"/>
          <p:cNvPicPr>
            <a:picLocks noChangeAspect="1" noChangeArrowheads="1"/>
          </p:cNvPicPr>
          <p:nvPr/>
        </p:nvPicPr>
        <p:blipFill>
          <a:blip r:embed="rId5" cstate="print"/>
          <a:srcRect t="17561" r="10732"/>
          <a:stretch>
            <a:fillRect/>
          </a:stretch>
        </p:blipFill>
        <p:spPr bwMode="auto">
          <a:xfrm rot="617748">
            <a:off x="101600" y="1657350"/>
            <a:ext cx="188277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C:\Documents and Settings\Администратор\Мои документы\Мои рисунки\Изображение\Изображение 131.jpg"/>
          <p:cNvPicPr>
            <a:picLocks noChangeAspect="1" noChangeArrowheads="1"/>
          </p:cNvPicPr>
          <p:nvPr/>
        </p:nvPicPr>
        <p:blipFill>
          <a:blip r:embed="rId6" cstate="print"/>
          <a:srcRect l="26054" t="25555" r="21834" b="24815"/>
          <a:stretch>
            <a:fillRect/>
          </a:stretch>
        </p:blipFill>
        <p:spPr bwMode="auto">
          <a:xfrm rot="6774495">
            <a:off x="3413125" y="2071688"/>
            <a:ext cx="2357437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C:\Documents and Settings\Администратор\Мои документы\Мои рисунки\Изображение\Изображение 145.jpg"/>
          <p:cNvPicPr>
            <a:picLocks noChangeAspect="1" noChangeArrowheads="1"/>
          </p:cNvPicPr>
          <p:nvPr/>
        </p:nvPicPr>
        <p:blipFill>
          <a:blip r:embed="rId7" cstate="print"/>
          <a:srcRect l="40334" t="6395"/>
          <a:stretch>
            <a:fillRect/>
          </a:stretch>
        </p:blipFill>
        <p:spPr bwMode="auto">
          <a:xfrm rot="-473984">
            <a:off x="6289675" y="2428875"/>
            <a:ext cx="285432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 descr="C:\Documents and Settings\Администратор\Мои документы\Мои рисунки\Изображение\Изображение 170.jpg"/>
          <p:cNvPicPr>
            <a:picLocks noChangeAspect="1" noChangeArrowheads="1"/>
          </p:cNvPicPr>
          <p:nvPr/>
        </p:nvPicPr>
        <p:blipFill>
          <a:blip r:embed="rId8" cstate="print"/>
          <a:srcRect l="10429" t="31528" r="51353" b="23885"/>
          <a:stretch>
            <a:fillRect/>
          </a:stretch>
        </p:blipFill>
        <p:spPr bwMode="auto">
          <a:xfrm rot="-1151827">
            <a:off x="4598988" y="4122738"/>
            <a:ext cx="26939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 descr="Изображение 018"/>
          <p:cNvPicPr>
            <a:picLocks noChangeAspect="1" noChangeArrowheads="1"/>
          </p:cNvPicPr>
          <p:nvPr/>
        </p:nvPicPr>
        <p:blipFill>
          <a:blip r:embed="rId9" cstate="print"/>
          <a:srcRect l="29947" t="16095" r="42892" b="25560"/>
          <a:stretch>
            <a:fillRect/>
          </a:stretch>
        </p:blipFill>
        <p:spPr bwMode="auto">
          <a:xfrm>
            <a:off x="357188" y="3071813"/>
            <a:ext cx="1206500" cy="1944687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</p:pic>
      <p:pic>
        <p:nvPicPr>
          <p:cNvPr id="14346" name="Picture 10" descr="DSC00227"/>
          <p:cNvPicPr>
            <a:picLocks noChangeAspect="1" noChangeArrowheads="1"/>
          </p:cNvPicPr>
          <p:nvPr/>
        </p:nvPicPr>
        <p:blipFill>
          <a:blip r:embed="rId10" cstate="print"/>
          <a:srcRect r="21225"/>
          <a:stretch>
            <a:fillRect/>
          </a:stretch>
        </p:blipFill>
        <p:spPr bwMode="auto">
          <a:xfrm rot="-808951">
            <a:off x="1617663" y="2773363"/>
            <a:ext cx="1952625" cy="18573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4347" name="Picture 11" descr="P1000485"/>
          <p:cNvPicPr>
            <a:picLocks noChangeAspect="1" noChangeArrowheads="1"/>
          </p:cNvPicPr>
          <p:nvPr/>
        </p:nvPicPr>
        <p:blipFill>
          <a:blip r:embed="rId11" cstate="print"/>
          <a:srcRect l="30069" t="15034" r="2277" b="24828"/>
          <a:stretch>
            <a:fillRect/>
          </a:stretch>
        </p:blipFill>
        <p:spPr bwMode="auto">
          <a:xfrm rot="981938">
            <a:off x="2443163" y="4702175"/>
            <a:ext cx="2143125" cy="1428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5" name="Picture 7" descr="F8F23886"/>
          <p:cNvPicPr>
            <a:picLocks noChangeAspect="1" noChangeArrowheads="1"/>
          </p:cNvPicPr>
          <p:nvPr/>
        </p:nvPicPr>
        <p:blipFill>
          <a:blip r:embed="rId12" cstate="print"/>
          <a:srcRect l="4614" t="13869" r="4614" b="9862"/>
          <a:stretch>
            <a:fillRect/>
          </a:stretch>
        </p:blipFill>
        <p:spPr bwMode="auto">
          <a:xfrm>
            <a:off x="5143500" y="0"/>
            <a:ext cx="421481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500042"/>
            <a:ext cx="8358246" cy="325756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</a:t>
            </a:r>
            <a:r>
              <a:rPr lang="ru-RU" sz="3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“Идел” безгә очар канат бирә…”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</a:t>
            </a:r>
            <a:r>
              <a:rPr lang="ru-RU" b="1" i="1" dirty="0" smtClean="0"/>
              <a:t>Оешманың членнары гади генә укучылар түгел, ә төрле олимпиадалар, конкурсларда җиңүчеләр, активистлар, интеллектуаллар һәм эрудитлар. Аларны ныклы дуслык һәм киләчәккә якты хыяллар берләштерә. Без бергә һәм шуңа күрә «Идел»нең киләчәге өметле.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i="1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19459" name="Picture 3" descr="P1000591"/>
          <p:cNvPicPr>
            <a:picLocks noChangeAspect="1" noChangeArrowheads="1"/>
          </p:cNvPicPr>
          <p:nvPr/>
        </p:nvPicPr>
        <p:blipFill>
          <a:blip r:embed="rId2" cstate="print"/>
          <a:srcRect t="14548" r="11290" b="12715"/>
          <a:stretch>
            <a:fillRect/>
          </a:stretch>
        </p:blipFill>
        <p:spPr bwMode="auto">
          <a:xfrm>
            <a:off x="4670198" y="3357562"/>
            <a:ext cx="4045206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460" name="Picture 4" descr="C:\Documents and Settings\Администратор\Рабочий стол\алиса\я\P1000735.JPG"/>
          <p:cNvPicPr>
            <a:picLocks noChangeAspect="1" noChangeArrowheads="1"/>
          </p:cNvPicPr>
          <p:nvPr/>
        </p:nvPicPr>
        <p:blipFill>
          <a:blip r:embed="rId3" cstate="print"/>
          <a:srcRect l="5454" t="10303"/>
          <a:stretch>
            <a:fillRect/>
          </a:stretch>
        </p:blipFill>
        <p:spPr bwMode="auto">
          <a:xfrm>
            <a:off x="571472" y="3368554"/>
            <a:ext cx="4000529" cy="284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28596" y="4214818"/>
            <a:ext cx="4071966" cy="192882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36576" tIns="36576" rIns="36576" bIns="36576"/>
          <a:lstStyle/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</a:rPr>
              <a:t>Адрес: </a:t>
            </a:r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</a:rPr>
              <a:t>422515, 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</a:rPr>
              <a:t>Татарстан  Республикасы,  Яшел  Үзән  районы, Олы  Ачасыр  авылы,  Ачасыр тулы гомуми урта  белем  мәктәбе</a:t>
            </a:r>
          </a:p>
          <a:p>
            <a:pPr algn="ctr">
              <a:defRPr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</a:rPr>
              <a:t>Тел:  (</a:t>
            </a:r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</a:rPr>
              <a:t>8271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</a:rPr>
              <a:t>) </a:t>
            </a:r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</a:rPr>
              <a:t>2– 56 – 28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</a:rPr>
              <a:t>Е</a:t>
            </a:r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</a:rPr>
              <a:t>-mail: gat-marat@yandex.ru</a:t>
            </a:r>
            <a:endParaRPr lang="ru-RU" sz="16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571876"/>
            <a:ext cx="4071966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Безнең адрес: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483" name="Picture 3" descr="P1000769"/>
          <p:cNvPicPr>
            <a:picLocks noChangeAspect="1" noChangeArrowheads="1"/>
          </p:cNvPicPr>
          <p:nvPr/>
        </p:nvPicPr>
        <p:blipFill>
          <a:blip r:embed="rId2" cstate="print"/>
          <a:srcRect l="6111" b="22600"/>
          <a:stretch>
            <a:fillRect/>
          </a:stretch>
        </p:blipFill>
        <p:spPr bwMode="auto">
          <a:xfrm>
            <a:off x="3428992" y="357165"/>
            <a:ext cx="5184718" cy="3207431"/>
          </a:xfrm>
          <a:prstGeom prst="star32">
            <a:avLst>
              <a:gd name="adj" fmla="val 43674"/>
            </a:avLst>
          </a:prstGeom>
          <a:noFill/>
          <a:ln w="57150" algn="in">
            <a:solidFill>
              <a:srgbClr val="FFC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532</TotalTime>
  <Words>384</Words>
  <Application>Microsoft Office PowerPoint</Application>
  <PresentationFormat>Экран (4:3)</PresentationFormat>
  <Paragraphs>85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Слайд 1</vt:lpstr>
      <vt:lpstr>Слайд 2</vt:lpstr>
      <vt:lpstr>Слайд 3</vt:lpstr>
      <vt:lpstr>Слайд 4</vt:lpstr>
      <vt:lpstr>“Идел” укучылар оешмасы түбәндәге эшләрне башкара:</vt:lpstr>
      <vt:lpstr>Слайд 6</vt:lpstr>
      <vt:lpstr>Объектив аша чаралар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Ачасырская СОШ ЗМР Р</cp:lastModifiedBy>
  <cp:revision>56</cp:revision>
  <dcterms:created xsi:type="dcterms:W3CDTF">2008-04-02T15:04:35Z</dcterms:created>
  <dcterms:modified xsi:type="dcterms:W3CDTF">2014-12-13T06:01:06Z</dcterms:modified>
</cp:coreProperties>
</file>